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774" r:id="rId2"/>
    <p:sldId id="257" r:id="rId3"/>
    <p:sldId id="258" r:id="rId4"/>
    <p:sldId id="259" r:id="rId5"/>
    <p:sldId id="260" r:id="rId6"/>
    <p:sldId id="261" r:id="rId7"/>
    <p:sldId id="262" r:id="rId8"/>
    <p:sldId id="82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45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89000">
              <a:schemeClr val="bg2">
                <a:tint val="98000"/>
                <a:satMod val="130000"/>
                <a:shade val="90000"/>
                <a:lumMod val="103000"/>
                <a:alpha val="60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l">
              <a:defRPr sz="6000" baseline="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3152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83BD52-55F5-8848-975B-488073426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303" y="-1022652"/>
            <a:ext cx="4638303" cy="3277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0BBFCB-4842-AA49-A400-4621B3A6DD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2726" y="5654978"/>
            <a:ext cx="685248" cy="685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D2C27A-0E57-BF48-ACBE-21014EB2BF45}"/>
              </a:ext>
            </a:extLst>
          </p:cNvPr>
          <p:cNvSpPr txBox="1"/>
          <p:nvPr userDrawn="1"/>
        </p:nvSpPr>
        <p:spPr>
          <a:xfrm>
            <a:off x="7633252" y="6444477"/>
            <a:ext cx="1510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latin typeface="Avenir Medium" panose="02000503020000020003" pitchFamily="2" charset="0"/>
              </a:rPr>
              <a:t>www.rogare.net</a:t>
            </a:r>
            <a:endParaRPr lang="en-US" sz="1200" baseline="0" dirty="0">
              <a:latin typeface="Avenir Medium" panose="02000503020000020003" pitchFamily="2" charset="0"/>
            </a:endParaRPr>
          </a:p>
          <a:p>
            <a:endParaRPr lang="en-US" b="0" i="0" dirty="0">
              <a:latin typeface="Avenir Medium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B4EA02-5ACD-E04D-B17C-C76E23B2D4E0}"/>
              </a:ext>
            </a:extLst>
          </p:cNvPr>
          <p:cNvSpPr txBox="1"/>
          <p:nvPr userDrawn="1"/>
        </p:nvSpPr>
        <p:spPr>
          <a:xfrm>
            <a:off x="129209" y="6352833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Rethinking Fundraising</a:t>
            </a:r>
          </a:p>
        </p:txBody>
      </p:sp>
    </p:spTree>
    <p:extLst>
      <p:ext uri="{BB962C8B-B14F-4D97-AF65-F5344CB8AC3E}">
        <p14:creationId xmlns:p14="http://schemas.microsoft.com/office/powerpoint/2010/main" val="174201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5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0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39000">
              <a:schemeClr val="tx1"/>
            </a:gs>
            <a:gs pos="2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>
              <a:defRPr baseline="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baseline="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baseline="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baseline="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41B0F26-D41A-B644-B81C-B8BD3BC2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08504" y="5716103"/>
            <a:ext cx="595796" cy="595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EB9404-580B-5F48-887E-F5F3ADD3DE46}"/>
              </a:ext>
            </a:extLst>
          </p:cNvPr>
          <p:cNvSpPr txBox="1"/>
          <p:nvPr userDrawn="1"/>
        </p:nvSpPr>
        <p:spPr>
          <a:xfrm>
            <a:off x="7802216" y="6356351"/>
            <a:ext cx="1361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>
                <a:solidFill>
                  <a:schemeClr val="bg2">
                    <a:lumMod val="75000"/>
                  </a:schemeClr>
                </a:solidFill>
                <a:latin typeface="Avenir Medium" panose="02000503020000020003" pitchFamily="2" charset="0"/>
              </a:rPr>
              <a:t>www.rogare.net</a:t>
            </a:r>
            <a:endParaRPr lang="en-US" sz="1200" baseline="0" dirty="0">
              <a:solidFill>
                <a:schemeClr val="bg2">
                  <a:lumMod val="75000"/>
                </a:schemeClr>
              </a:solidFill>
              <a:latin typeface="Avenir Medium" panose="02000503020000020003" pitchFamily="2" charset="0"/>
            </a:endParaRPr>
          </a:p>
          <a:p>
            <a:endParaRPr lang="en-US" b="0" i="0" dirty="0">
              <a:latin typeface="Avenir Medium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E26C9C-89BE-794F-A63C-BE5C22D4CD0F}"/>
              </a:ext>
            </a:extLst>
          </p:cNvPr>
          <p:cNvSpPr txBox="1"/>
          <p:nvPr userDrawn="1"/>
        </p:nvSpPr>
        <p:spPr>
          <a:xfrm>
            <a:off x="129209" y="6352833"/>
            <a:ext cx="3021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Rethinking Fundraising</a:t>
            </a:r>
          </a:p>
        </p:txBody>
      </p:sp>
    </p:spTree>
    <p:extLst>
      <p:ext uri="{BB962C8B-B14F-4D97-AF65-F5344CB8AC3E}">
        <p14:creationId xmlns:p14="http://schemas.microsoft.com/office/powerpoint/2010/main" val="1080613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3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5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1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8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DBA-E9B4-F74A-9545-28270C4E7624}" type="datetimeFigureOut">
              <a:rPr lang="en-US" smtClean="0"/>
              <a:t>5/23/22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924B-7012-914B-B771-B830E08937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Medium" panose="02000503020000020003" pitchFamily="2" charset="0"/>
              </a:defRPr>
            </a:lvl1pPr>
          </a:lstStyle>
          <a:p>
            <a:fld id="{B124EDBA-E9B4-F74A-9545-28270C4E7624}" type="datetimeFigureOut">
              <a:rPr lang="en-US" smtClean="0"/>
              <a:pPr/>
              <a:t>5/23/22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Medium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Medium" panose="02000503020000020003" pitchFamily="2" charset="0"/>
              </a:defRPr>
            </a:lvl1pPr>
          </a:lstStyle>
          <a:p>
            <a:fld id="{281E924B-7012-914B-B771-B830E08937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1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rogare.net/fundraising-ethics-gender-issu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5539-0243-3B4A-8A8F-8DECAF266D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Gender issues in fundraising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B19B8-5FA5-2749-ADBA-3F4C56A960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Heather Hill CFRE</a:t>
            </a:r>
          </a:p>
          <a:p>
            <a:r>
              <a:rPr lang="en-US" dirty="0"/>
              <a:t>Chappell &amp; York </a:t>
            </a:r>
          </a:p>
          <a:p>
            <a:r>
              <a:rPr lang="en-US" dirty="0"/>
              <a:t>Chair of the Rogare Council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B91BB-B718-D062-FF2A-86632868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480" y="110919"/>
            <a:ext cx="1409768" cy="140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8B3B-29A7-6886-9973-C451D311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– A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E7E8A-2BFD-476B-5615-31D368D16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Phase 1 Goal: Understanding the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Define key terms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Identify questions and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Pull together research, theory and practitioner perspectives for review and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Initiate discussion</a:t>
            </a:r>
          </a:p>
        </p:txBody>
      </p:sp>
    </p:spTree>
    <p:extLst>
      <p:ext uri="{BB962C8B-B14F-4D97-AF65-F5344CB8AC3E}">
        <p14:creationId xmlns:p14="http://schemas.microsoft.com/office/powerpoint/2010/main" val="217883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3C4B-433F-382A-6633-87C669B57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– Output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735A-F189-F24F-8030-6ACBE803F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Terminology 101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Sexual harassment and violence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 career path of a female fundraiser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Lean In/Lean Out feminism and fundraising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Leadership and visibility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roadmap for structural change</a:t>
            </a:r>
          </a:p>
        </p:txBody>
      </p:sp>
    </p:spTree>
    <p:extLst>
      <p:ext uri="{BB962C8B-B14F-4D97-AF65-F5344CB8AC3E}">
        <p14:creationId xmlns:p14="http://schemas.microsoft.com/office/powerpoint/2010/main" val="222905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13E7-B7EF-D321-2EE6-F6001CDFE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– For more reading: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D1305-EEC5-4B10-A155-21DAA0B84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4021409" cy="4351338"/>
          </a:xfrm>
        </p:spPr>
        <p:txBody>
          <a:bodyPr>
            <a:normAutofit lnSpcReduction="10000"/>
          </a:bodyPr>
          <a:lstStyle/>
          <a:p>
            <a:r>
              <a:rPr lang="en-US" sz="2700" dirty="0">
                <a:hlinkClick r:id="rId2"/>
              </a:rPr>
              <a:t>https://www.rogare.net/fundraising-ethics-gender-issues</a:t>
            </a:r>
            <a:endParaRPr lang="en-US" sz="2700" dirty="0"/>
          </a:p>
          <a:p>
            <a:endParaRPr lang="en-US" dirty="0"/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Project Leader: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Cailoeann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Appleby </a:t>
            </a:r>
            <a:endParaRPr lang="en-US" sz="2000" dirty="0"/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Project Team: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Ruby Bayley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Heather Hill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Ian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MacQuillin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Ruth Smyth</a:t>
            </a:r>
          </a:p>
          <a:p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A7B37A3-8C29-C6E1-DE94-25931FEE5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24" y="1825625"/>
            <a:ext cx="2647137" cy="374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8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4A7A-254B-A6C2-9D43-5F6490E9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– A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179DD-1FE0-478B-E011-14FAAFD0D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Phase 2 Goal: Creation of a Roadmap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Identify the 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Identify potential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Identify key audiences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Develop a roadmap for navigating the path to change</a:t>
            </a:r>
          </a:p>
          <a:p>
            <a:pPr marL="1143000" lvl="1" indent="-457200"/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shift from ‘Lean In’ to ‘Lean Out’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8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9A9A0-6880-865C-A164-6BB3D70F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– A 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B8199-2F77-5657-52A0-2109FC28E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Key challenges being covered: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Patriarchal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Sexism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Sexual harassment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Leadership (</a:t>
            </a: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im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)balance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Including men as agents of change</a:t>
            </a:r>
          </a:p>
        </p:txBody>
      </p:sp>
    </p:spTree>
    <p:extLst>
      <p:ext uri="{BB962C8B-B14F-4D97-AF65-F5344CB8AC3E}">
        <p14:creationId xmlns:p14="http://schemas.microsoft.com/office/powerpoint/2010/main" val="187165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3F780-3B5F-0B8A-ED9C-8DE5BE80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ETA: Summer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A0E2-2C55-8D1B-59F0-CE22C24AB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Project Leader: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Heather R. Hill, CNM, CFRE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Project Team: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Ashley Belanger, CFRE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Elizabeth Dale, PhD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Jessica Rose,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MSt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Becky Slack, MA</a:t>
            </a:r>
          </a:p>
        </p:txBody>
      </p:sp>
    </p:spTree>
    <p:extLst>
      <p:ext uri="{BB962C8B-B14F-4D97-AF65-F5344CB8AC3E}">
        <p14:creationId xmlns:p14="http://schemas.microsoft.com/office/powerpoint/2010/main" val="153126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81DC2-AA94-A023-BB44-D5746AF3E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Rogare Associate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93A40-F43C-4B28-4D57-0EE854231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2832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Rogare is supported in our work by a number of Associate Members – partners to the fundraising sector that share our critical fundraising ethos. It is because of this support that we can make all our work freely available to the fundraising profession.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20891DA-C3DC-75FD-6BA3-D3306EB1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195" y="4666925"/>
            <a:ext cx="1495440" cy="81200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8F9CDB7-BA4D-24E6-5D02-B8E32D525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09" y="4835797"/>
            <a:ext cx="1851125" cy="341746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253A27-D2FD-6C02-9A80-2F448D40E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645" y="4688750"/>
            <a:ext cx="2242860" cy="63584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E7D15DC-5B30-401B-1814-D3BA462E3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515" y="4319930"/>
            <a:ext cx="1007824" cy="1158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0C4BCC-AF50-1378-7194-37DC890F08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412" y="4715091"/>
            <a:ext cx="1235099" cy="4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9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gare PPT temptate 2019" id="{1C17DD75-85EE-1145-A76A-9C38174B3475}" vid="{E0A9BBF4-695E-0745-BB33-DD56EF0976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266</Words>
  <Application>Microsoft Macintosh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Avenir Medium</vt:lpstr>
      <vt:lpstr>Georgia</vt:lpstr>
      <vt:lpstr>Office Theme</vt:lpstr>
      <vt:lpstr>Gender issues in fundraising</vt:lpstr>
      <vt:lpstr>Phase 1 – A Recap</vt:lpstr>
      <vt:lpstr>Phase 1 – Output  </vt:lpstr>
      <vt:lpstr>Phase 1 – For more reading:</vt:lpstr>
      <vt:lpstr>Phase 2 – A Roadmap</vt:lpstr>
      <vt:lpstr>Phase 2 – A Preview</vt:lpstr>
      <vt:lpstr>ETA: Summer 2022</vt:lpstr>
      <vt:lpstr>Rogare Associate Members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Issues in Fundraising </dc:title>
  <dc:creator>Heather Hill</dc:creator>
  <cp:lastModifiedBy>Ian MacQuillin</cp:lastModifiedBy>
  <cp:revision>5</cp:revision>
  <dcterms:created xsi:type="dcterms:W3CDTF">2022-05-19T19:00:08Z</dcterms:created>
  <dcterms:modified xsi:type="dcterms:W3CDTF">2022-05-23T14:12:03Z</dcterms:modified>
</cp:coreProperties>
</file>